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4A97C-6F0E-444F-A08B-E93112F5B15D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882B0-1AAE-4B8E-A91A-18A93AC2EC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07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5BC611-FFC5-4635-801B-DFE2C2F8E896}" type="datetime1">
              <a:rPr lang="nl-NL" smtClean="0"/>
              <a:t>13-12-2016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4873-29BA-4A2E-8F7A-635C4BE66522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9C0A-C03F-4E48-8CFD-B8C9A54F2265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031-ADC2-4D90-ABD4-B2953A7C9AC5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CA6E-BC66-48CB-A2F4-C07FCB14610A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8F6C-2ADA-41A8-8C09-C77A0290434F}" type="datetime1">
              <a:rPr lang="nl-NL" smtClean="0"/>
              <a:t>13-12-2016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C790-FD9C-4D71-A949-1C2F787D5BBF}" type="datetime1">
              <a:rPr lang="nl-NL" smtClean="0"/>
              <a:t>13-12-2016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3CFE-0984-47EC-B7DD-8E160BB14ABE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300-46FD-4961-8CCF-FA75B2CDCDD4}" type="datetime1">
              <a:rPr lang="nl-NL" smtClean="0"/>
              <a:t>13-12-2016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D7E3496-2153-441E-9BEE-993FBA6A3187}" type="datetime1">
              <a:rPr lang="nl-NL" smtClean="0"/>
              <a:t>13-12-2016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30C63F-B25D-416F-9C8E-56F9A73A77F9}" type="datetime1">
              <a:rPr lang="nl-NL" smtClean="0"/>
              <a:t>13-12-2016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30D79C-1BFE-40E4-B440-CE198E1E8915}" type="datetime1">
              <a:rPr lang="nl-NL" smtClean="0"/>
              <a:t>13-12-2016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5A038E-D87A-49F3-890C-7F06561ADF2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Levensfasen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Van baby tot senior, wat staat ons te wachten?</a:t>
            </a:r>
          </a:p>
        </p:txBody>
      </p:sp>
    </p:spTree>
    <p:extLst>
      <p:ext uri="{BB962C8B-B14F-4D97-AF65-F5344CB8AC3E}">
        <p14:creationId xmlns:p14="http://schemas.microsoft.com/office/powerpoint/2010/main" val="216301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Leeftijd: vanaf ongeveer 55 j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031-ADC2-4D90-ABD4-B2953A7C9AC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10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Oudere </a:t>
            </a:r>
          </a:p>
        </p:txBody>
      </p:sp>
      <p:pic>
        <p:nvPicPr>
          <p:cNvPr id="1026" name="Picture 2" descr="\\npc.root\redirect$\kag.hoogeveen\Pictures\money can't bu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350" y="3212976"/>
            <a:ext cx="2305911" cy="243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853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031-ADC2-4D90-ABD4-B2953A7C9AC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11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Bejaarde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Leeftijd: vanaf ongeveer  70 </a:t>
            </a:r>
            <a:r>
              <a:rPr lang="nl-NL" dirty="0" err="1">
                <a:solidFill>
                  <a:prstClr val="black"/>
                </a:solidFill>
              </a:rPr>
              <a:t>jr</a:t>
            </a:r>
            <a:endParaRPr lang="nl-NL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         </a:t>
            </a:r>
          </a:p>
          <a:p>
            <a:endParaRPr lang="nl-N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168" y="3673461"/>
            <a:ext cx="2431105" cy="229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215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Werk per groepje uit:</a:t>
            </a:r>
          </a:p>
          <a:p>
            <a:r>
              <a:rPr lang="nl-NL" b="1" dirty="0"/>
              <a:t>één levensfase </a:t>
            </a:r>
            <a:r>
              <a:rPr lang="nl-NL" dirty="0"/>
              <a:t>van de mens</a:t>
            </a:r>
          </a:p>
          <a:p>
            <a:r>
              <a:rPr lang="nl-NL" dirty="0"/>
              <a:t>Volgende week presenteren: </a:t>
            </a:r>
          </a:p>
          <a:p>
            <a:r>
              <a:rPr lang="nl-NL" dirty="0"/>
              <a:t>Mondelinge presentatie aan de klas</a:t>
            </a:r>
          </a:p>
          <a:p>
            <a:endParaRPr lang="nl-NL" dirty="0"/>
          </a:p>
          <a:p>
            <a:r>
              <a:rPr lang="nl-NL" dirty="0"/>
              <a:t>Papier/ flap met tekst.</a:t>
            </a:r>
          </a:p>
          <a:p>
            <a:r>
              <a:rPr lang="nl-NL" dirty="0"/>
              <a:t>Voorwaarde: NIET OPLEZEN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5C46-8565-4A47-8463-5F52A3B69E30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2016 2017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12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pic>
        <p:nvPicPr>
          <p:cNvPr id="3074" name="Picture 2" descr="\\npc.root\redirect$\kag.hoogeveen\Pictures\smil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216024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72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Levensloop van de mens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Levensfasen H 1.4-1.7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4610-8DDF-4009-8BE5-45759BDC214E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2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92896"/>
            <a:ext cx="4669814" cy="216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51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300-46FD-4961-8CCF-FA75B2CDCDD4}" type="datetime1">
              <a:rPr lang="nl-NL" smtClean="0"/>
              <a:t>13-12-2016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3</a:t>
            </a:fld>
            <a:endParaRPr lang="nl-NL"/>
          </a:p>
        </p:txBody>
      </p:sp>
      <p:pic>
        <p:nvPicPr>
          <p:cNvPr id="1026" name="Picture 2" descr="http://images.slideplayer.nl/8/2185293/slides/slide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2923"/>
            <a:ext cx="7560840" cy="567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19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Levensfasen baby: 0- 2,5 j</a:t>
            </a:r>
          </a:p>
          <a:p>
            <a:r>
              <a:rPr lang="nl-NL" dirty="0"/>
              <a:t>Lichamelijke/fysieke ontwikkeling</a:t>
            </a:r>
          </a:p>
          <a:p>
            <a:r>
              <a:rPr lang="nl-NL" dirty="0"/>
              <a:t>Geestelijke/cognitieve ontwikkeling </a:t>
            </a:r>
          </a:p>
          <a:p>
            <a:r>
              <a:rPr lang="nl-NL" dirty="0"/>
              <a:t>Emotionele ontwikkeling</a:t>
            </a:r>
          </a:p>
          <a:p>
            <a:r>
              <a:rPr lang="nl-NL" dirty="0"/>
              <a:t>Sociale ontwikkeling</a:t>
            </a:r>
          </a:p>
          <a:p>
            <a:endParaRPr lang="nl-NL" dirty="0"/>
          </a:p>
          <a:p>
            <a:r>
              <a:rPr lang="nl-NL" dirty="0"/>
              <a:t>Maatschappelijke</a:t>
            </a:r>
          </a:p>
          <a:p>
            <a:r>
              <a:rPr lang="nl-NL" dirty="0"/>
              <a:t>ontwikkeling…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031-ADC2-4D90-ABD4-B2953A7C9AC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4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Pasgeborene/Baby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789040"/>
            <a:ext cx="2848618" cy="216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1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Levensfase peuter/kleuter: 2,5 tot 6j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endParaRPr lang="nl-NL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031-ADC2-4D90-ABD4-B2953A7C9AC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5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Peuter/kleuterfase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013" y="364502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52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Levensfase : 6-12 j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endParaRPr lang="nl-NL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031-ADC2-4D90-ABD4-B2953A7C9AC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6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Schoolkind </a:t>
            </a:r>
          </a:p>
        </p:txBody>
      </p:sp>
    </p:spTree>
    <p:extLst>
      <p:ext uri="{BB962C8B-B14F-4D97-AF65-F5344CB8AC3E}">
        <p14:creationId xmlns:p14="http://schemas.microsoft.com/office/powerpoint/2010/main" val="3836023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npc.root\redirect$\kag.hoogeveen\Pictures\loesje-pub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71862" y="2301081"/>
            <a:ext cx="2200275" cy="2886075"/>
          </a:xfr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031-ADC2-4D90-ABD4-B2953A7C9AC5}" type="datetime1">
              <a:rPr lang="nl-NL" smtClean="0"/>
              <a:pPr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Puberteit</a:t>
            </a:r>
          </a:p>
        </p:txBody>
      </p:sp>
    </p:spTree>
    <p:extLst>
      <p:ext uri="{BB962C8B-B14F-4D97-AF65-F5344CB8AC3E}">
        <p14:creationId xmlns:p14="http://schemas.microsoft.com/office/powerpoint/2010/main" val="277327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Leeftijd: vanaf 16 – 21j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nl-NL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031-ADC2-4D90-ABD4-B2953A7C9AC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8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Adolescent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77072"/>
            <a:ext cx="26098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90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Leeftijd: vanaf 21 </a:t>
            </a:r>
            <a:r>
              <a:rPr lang="nl-NL" dirty="0" err="1">
                <a:solidFill>
                  <a:prstClr val="black"/>
                </a:solidFill>
              </a:rPr>
              <a:t>jr</a:t>
            </a:r>
            <a:endParaRPr lang="nl-NL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Lichamelijke/fysieke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Geestelijke/cognitieve ontwikkeling 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Emotionele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Sociale ontwikkeling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Maatschappelijke</a:t>
            </a:r>
          </a:p>
          <a:p>
            <a:pPr lvl="0">
              <a:buClr>
                <a:srgbClr val="2DA2BF"/>
              </a:buClr>
            </a:pPr>
            <a:r>
              <a:rPr lang="nl-NL" dirty="0">
                <a:solidFill>
                  <a:prstClr val="black"/>
                </a:solidFill>
              </a:rPr>
              <a:t>ontwikkeling…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6031-ADC2-4D90-ABD4-B2953A7C9AC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Levensfasen, Communicatie Ta 2015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038E-D87A-49F3-890C-7F06561ADF29}" type="slidenum">
              <a:rPr lang="nl-NL" smtClean="0"/>
              <a:t>9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Volwassene</a:t>
            </a:r>
          </a:p>
        </p:txBody>
      </p:sp>
    </p:spTree>
    <p:extLst>
      <p:ext uri="{BB962C8B-B14F-4D97-AF65-F5344CB8AC3E}">
        <p14:creationId xmlns:p14="http://schemas.microsoft.com/office/powerpoint/2010/main" val="555849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261</Words>
  <Application>Microsoft Office PowerPoint</Application>
  <PresentationFormat>Diavoorstelling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</vt:lpstr>
      <vt:lpstr>Levensfasen</vt:lpstr>
      <vt:lpstr>Levensfasen H 1.4-1.7</vt:lpstr>
      <vt:lpstr>PowerPoint-presentatie</vt:lpstr>
      <vt:lpstr>Pasgeborene/Baby</vt:lpstr>
      <vt:lpstr>Peuter/kleuterfase</vt:lpstr>
      <vt:lpstr>Schoolkind </vt:lpstr>
      <vt:lpstr>Puberteit</vt:lpstr>
      <vt:lpstr>Adolescent</vt:lpstr>
      <vt:lpstr>Volwassene</vt:lpstr>
      <vt:lpstr>Oudere </vt:lpstr>
      <vt:lpstr>Bejaarde</vt:lpstr>
      <vt:lpstr>Opdracht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Levensfasen</dc:title>
  <dc:creator>Hoogeveen,K.A.G.</dc:creator>
  <cp:lastModifiedBy>Nienke Hoogeveen</cp:lastModifiedBy>
  <cp:revision>10</cp:revision>
  <dcterms:created xsi:type="dcterms:W3CDTF">2015-11-13T14:07:00Z</dcterms:created>
  <dcterms:modified xsi:type="dcterms:W3CDTF">2016-12-13T15:08:54Z</dcterms:modified>
</cp:coreProperties>
</file>